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Vorsti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6551" autoAdjust="0"/>
  </p:normalViewPr>
  <p:slideViewPr>
    <p:cSldViewPr>
      <p:cViewPr varScale="1">
        <p:scale>
          <a:sx n="81" d="100"/>
          <a:sy n="81" d="100"/>
        </p:scale>
        <p:origin x="24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01T11:24:17.796" idx="1">
    <p:pos x="3857" y="2526"/>
    <p:text>Die Datei ist folgendermaßen zu benennen:
Bachelor:
BA Nachname Vorname Nummer des Praktikums.pptx
Bsp: BA Mustermann Karl 2.pptx für das 2. Praktikum von Karl Mustermann im Bachelor
Master:
MA Musterman Lisa 1.pptx für das 1. Praktikum von Lisa Mustermann im Master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A108-1E83-4A92-98EA-43CDE9150258}" type="datetimeFigureOut">
              <a:rPr lang="de-DE" smtClean="0"/>
              <a:t>26.10.20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C7D0-2D21-446F-8114-D30C41A6C6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Durch</a:t>
            </a:r>
            <a:r>
              <a:rPr lang="de-DE" baseline="0" dirty="0"/>
              <a:t> „*“ gekennzeichnete Felder durch die entsprechende Information ersetzen </a:t>
            </a:r>
          </a:p>
          <a:p>
            <a:endParaRPr lang="de-DE" baseline="0" dirty="0"/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Datei ist folgendermaßen zu benennen: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Bachelor:</a:t>
            </a: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Nachname Vorname Nummer des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Praktikums.pptx</a:t>
            </a:r>
            <a:r>
              <a:rPr lang="de-DE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BA Mustermann Karl 2.pptx (für das 2. Praktikum von Karl Mustermann im Bachelor)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Master: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 Nachname Vorname Nummer des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Praktikums.pptx</a:t>
            </a:r>
            <a:r>
              <a:rPr lang="de-DE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MA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Musterman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Lisa 1.pptx (für das 1. Praktikum von Lisa Mustermann </a:t>
            </a:r>
            <a:r>
              <a:rPr lang="de-DE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 Master)</a:t>
            </a: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8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Bedarf, Folie duplizieren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was habe ich gemacht? – Zweck? + jeweils ein Fallbeispiel (jeweils eine Folie pro</a:t>
            </a:r>
            <a:r>
              <a:rPr lang="de-DE" baseline="0" dirty="0"/>
              <a:t> Aufgabe)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32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gut gefallen? – Was macht die Stelle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Welche (theoretischen) Inhalte aus welchen Veranstaltungen</a:t>
            </a:r>
            <a:r>
              <a:rPr lang="de-DE" baseline="0" dirty="0"/>
              <a:t> des Studiums konnten im Praktikum angewandt bzw. vertieft werden??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nicht gefallen? – Was macht die Stelle weniger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26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Empfehlung: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Zusammenfassung der Vor-und Nachteile und Urteil, ob die Stelle empfehlenswert ist oder nicht (oder nur bedingt, je nach </a:t>
            </a:r>
            <a:r>
              <a:rPr lang="de-DE" dirty="0" err="1"/>
              <a:t>Studiumsfortschritt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6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82993" y="1072273"/>
            <a:ext cx="8765926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82993" y="1753837"/>
            <a:ext cx="8435156" cy="489743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4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3132" y="1058600"/>
            <a:ext cx="8462714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492507" y="1727024"/>
            <a:ext cx="8496622" cy="468111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 hasCustomPrompt="1"/>
          </p:nvPr>
        </p:nvSpPr>
        <p:spPr>
          <a:xfrm rot="10800000">
            <a:off x="478399" y="1008995"/>
            <a:ext cx="1749136" cy="5328591"/>
          </a:xfrm>
          <a:prstGeom prst="rect">
            <a:avLst/>
          </a:prstGeom>
        </p:spPr>
        <p:txBody>
          <a:bodyPr vert="eaVert"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235165" y="1008996"/>
            <a:ext cx="6768430" cy="5345038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9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272808" cy="1224136"/>
          </a:xfrm>
          <a:prstGeom prst="rect">
            <a:avLst/>
          </a:prstGeom>
        </p:spPr>
        <p:txBody>
          <a:bodyPr/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8965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33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211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35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93775" y="1758072"/>
            <a:ext cx="4040188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593775" y="2584289"/>
            <a:ext cx="4040188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4953" y="1758072"/>
            <a:ext cx="4085084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974953" y="2584289"/>
            <a:ext cx="4085084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66441" y="10713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52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85800" y="2630413"/>
            <a:ext cx="7772400" cy="1600200"/>
          </a:xfrm>
          <a:prstGeom prst="rect">
            <a:avLst/>
          </a:prstGeom>
        </p:spPr>
        <p:txBody>
          <a:bodyPr/>
          <a:lstStyle>
            <a:lvl1pPr algn="l">
              <a:defRPr sz="40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98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4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69101" y="1246024"/>
            <a:ext cx="3008313" cy="99858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686951" y="1246024"/>
            <a:ext cx="5344864" cy="56073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569101" y="2316346"/>
            <a:ext cx="3008313" cy="4536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47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521984" y="1050131"/>
            <a:ext cx="8156349" cy="457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21984" y="5701505"/>
            <a:ext cx="8156349" cy="432271"/>
          </a:xfrm>
          <a:prstGeom prst="rect">
            <a:avLst/>
          </a:prstGeom>
        </p:spPr>
        <p:txBody>
          <a:bodyPr anchor="b"/>
          <a:lstStyle>
            <a:lvl1pPr algn="l">
              <a:defRPr sz="2400" b="1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31508" y="6152827"/>
            <a:ext cx="8146825" cy="504056"/>
          </a:xfrm>
          <a:prstGeom prst="rect">
            <a:avLst/>
          </a:prstGeom>
        </p:spPr>
        <p:txBody>
          <a:bodyPr/>
          <a:lstStyle>
            <a:lvl1pPr marL="0" marR="0" indent="0" algn="l" defTabSz="817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65000"/>
              <a:buFont typeface="Wingdings" charset="0"/>
              <a:buNone/>
              <a:tabLst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2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45950" y="0"/>
            <a:ext cx="9202650" cy="6603999"/>
          </a:xfrm>
          <a:prstGeom prst="rect">
            <a:avLst/>
          </a:prstGeom>
          <a:gradFill flip="none" rotWithShape="1">
            <a:gsLst>
              <a:gs pos="100000">
                <a:srgbClr val="7A8B94">
                  <a:alpha val="73000"/>
                </a:srgbClr>
              </a:gs>
              <a:gs pos="0">
                <a:srgbClr val="A6B3BD">
                  <a:alpha val="73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de-DE" sz="18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9" name="Gerade Verbindung 22"/>
          <p:cNvCxnSpPr>
            <a:cxnSpLocks noChangeShapeType="1"/>
          </p:cNvCxnSpPr>
          <p:nvPr/>
        </p:nvCxnSpPr>
        <p:spPr bwMode="auto">
          <a:xfrm>
            <a:off x="0" y="6743700"/>
            <a:ext cx="9164638" cy="1588"/>
          </a:xfrm>
          <a:prstGeom prst="line">
            <a:avLst/>
          </a:prstGeom>
          <a:noFill/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251700" y="6657975"/>
            <a:ext cx="15414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6B895F2B-F514-234D-A4FD-FADBBD3D9A62}" type="slidenum">
              <a:rPr lang="de-DE" sz="1200" smtClean="0">
                <a:solidFill>
                  <a:schemeClr val="bg1"/>
                </a:solidFill>
                <a:cs typeface="Univers 55" charset="0"/>
              </a:rPr>
              <a:pPr algn="r">
                <a:defRPr/>
              </a:pPr>
              <a:t>‹#›</a:t>
            </a:fld>
            <a:r>
              <a:rPr lang="de-DE" sz="1200">
                <a:solidFill>
                  <a:schemeClr val="bg1"/>
                </a:solidFill>
                <a:cs typeface="Univers 55" charset="0"/>
              </a:rPr>
              <a:t> von 12</a:t>
            </a:r>
          </a:p>
        </p:txBody>
      </p:sp>
      <p:cxnSp>
        <p:nvCxnSpPr>
          <p:cNvPr id="1031" name="Gerade Verbindung 23"/>
          <p:cNvCxnSpPr>
            <a:cxnSpLocks noChangeShapeType="1"/>
          </p:cNvCxnSpPr>
          <p:nvPr/>
        </p:nvCxnSpPr>
        <p:spPr bwMode="auto">
          <a:xfrm>
            <a:off x="0" y="6619875"/>
            <a:ext cx="9163050" cy="1588"/>
          </a:xfrm>
          <a:prstGeom prst="line">
            <a:avLst/>
          </a:prstGeom>
          <a:noFill/>
          <a:ln w="25400">
            <a:solidFill>
              <a:srgbClr val="74B42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3" name="Bild 11" descr="Logo_BUW-1.Weiss-01.png"/>
          <p:cNvPicPr>
            <a:picLocks noChangeAspect="1"/>
          </p:cNvPicPr>
          <p:nvPr/>
        </p:nvPicPr>
        <p:blipFill>
          <a:blip r:embed="rId1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" t="10001" r="76489" b="17500"/>
          <a:stretch>
            <a:fillRect/>
          </a:stretch>
        </p:blipFill>
        <p:spPr bwMode="auto">
          <a:xfrm>
            <a:off x="6588125" y="1104900"/>
            <a:ext cx="26066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18823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1"/>
          <p:cNvSpPr/>
          <p:nvPr/>
        </p:nvSpPr>
        <p:spPr>
          <a:xfrm>
            <a:off x="7416800" y="271463"/>
            <a:ext cx="1727200" cy="539750"/>
          </a:xfrm>
          <a:prstGeom prst="rect">
            <a:avLst/>
          </a:prstGeom>
          <a:solidFill>
            <a:srgbClr val="7DB423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/>
          </a:p>
        </p:txBody>
      </p:sp>
      <p:pic>
        <p:nvPicPr>
          <p:cNvPr id="1035" name="Bild 12" descr="BUW_Logo-weiss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1788"/>
            <a:ext cx="1146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993" y="620688"/>
            <a:ext cx="8765926" cy="685800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Praktikumsbericht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800" dirty="0"/>
              <a:t>*Name der Institution*</a:t>
            </a:r>
            <a:br>
              <a:rPr lang="de-DE" sz="2800" dirty="0"/>
            </a:br>
            <a:r>
              <a:rPr lang="de-DE" sz="2800" dirty="0"/>
              <a:t>*Zeitraum* </a:t>
            </a:r>
          </a:p>
          <a:p>
            <a:pPr marL="0" indent="0" algn="ctr">
              <a:buNone/>
            </a:pPr>
            <a:r>
              <a:rPr lang="de-DE" sz="2800" dirty="0"/>
              <a:t>*geleistete Stunden*</a:t>
            </a:r>
          </a:p>
          <a:p>
            <a:pPr marL="0" indent="0" algn="ctr">
              <a:buNone/>
            </a:pPr>
            <a:br>
              <a:rPr lang="de-DE" sz="2800" dirty="0"/>
            </a:br>
            <a:r>
              <a:rPr lang="de-DE" sz="2800" dirty="0"/>
              <a:t>*Name des Studierenden*</a:t>
            </a:r>
            <a:br>
              <a:rPr lang="de-DE" sz="2800" dirty="0"/>
            </a:br>
            <a:r>
              <a:rPr lang="de-DE" sz="2800" dirty="0"/>
              <a:t>*Fachsemester*</a:t>
            </a:r>
          </a:p>
          <a:p>
            <a:pPr marL="0" indent="0" algn="ctr">
              <a:buNone/>
            </a:pPr>
            <a:r>
              <a:rPr lang="de-DE" sz="2800" dirty="0"/>
              <a:t>*Modul X.X Bachelor / Master*</a:t>
            </a:r>
          </a:p>
          <a:p>
            <a:pPr marL="0" indent="0" algn="ctr">
              <a:buNone/>
            </a:pPr>
            <a:r>
              <a:rPr lang="de-DE" sz="2800"/>
              <a:t>*PO XXXX*</a:t>
            </a:r>
            <a:br>
              <a:rPr lang="de-DE" sz="3600" dirty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0942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*Nachteile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229932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Ist das Tätigkeitsfeld interessant und für angehende Psychologen relevant? </a:t>
            </a:r>
          </a:p>
          <a:p>
            <a:br>
              <a:rPr lang="de-DE" dirty="0"/>
            </a:br>
            <a:r>
              <a:rPr lang="de-DE" dirty="0"/>
              <a:t>*begründete Antwort*</a:t>
            </a:r>
          </a:p>
          <a:p>
            <a:endParaRPr lang="de-DE" dirty="0"/>
          </a:p>
          <a:p>
            <a:r>
              <a:rPr lang="de-DE" dirty="0"/>
              <a:t>Ist die Praktikumsstelle empfehlenswert?</a:t>
            </a:r>
          </a:p>
          <a:p>
            <a:endParaRPr lang="de-DE" dirty="0"/>
          </a:p>
          <a:p>
            <a:r>
              <a:rPr lang="de-DE" dirty="0"/>
              <a:t>*begründete Antwort*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5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92888" cy="1224136"/>
          </a:xfrm>
        </p:spPr>
        <p:txBody>
          <a:bodyPr/>
          <a:lstStyle/>
          <a:p>
            <a:r>
              <a:rPr lang="de-DE" dirty="0"/>
              <a:t>sonstige Kommentare und Besonderheiten des Praktikums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*Besonderheiten des Praktikums*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*</a:t>
            </a:r>
            <a:r>
              <a:rPr lang="de-DE"/>
              <a:t>sonstige Kommentare*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342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Institution und psychologischer Dienst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Das Praktikum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Vor- und Nachteile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Persönliches Fazit</a:t>
            </a:r>
          </a:p>
        </p:txBody>
      </p:sp>
    </p:spTree>
    <p:extLst>
      <p:ext uri="{BB962C8B-B14F-4D97-AF65-F5344CB8AC3E}">
        <p14:creationId xmlns:p14="http://schemas.microsoft.com/office/powerpoint/2010/main" val="10748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Institution und</a:t>
            </a:r>
            <a:br>
              <a:rPr lang="de-DE" dirty="0"/>
            </a:br>
            <a:r>
              <a:rPr lang="de-DE" dirty="0"/>
              <a:t>psychologische Tätigkeit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*Namen der Einrichtung/ des Unternehmens*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 der 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*Tätigkeitsfeld der Einrichtung/ des Unternehmens*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*Standort(e)*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*Größe/ Anzahl der Mitarbeiter*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 sonstiges / Besonderheiten*</a:t>
            </a:r>
          </a:p>
        </p:txBody>
      </p:sp>
    </p:spTree>
    <p:extLst>
      <p:ext uri="{BB962C8B-B14F-4D97-AF65-F5344CB8AC3E}">
        <p14:creationId xmlns:p14="http://schemas.microsoft.com/office/powerpoint/2010/main" val="43106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Institution und</a:t>
            </a:r>
            <a:br>
              <a:rPr lang="de-DE" dirty="0"/>
            </a:br>
            <a:r>
              <a:rPr lang="de-DE" dirty="0"/>
              <a:t>psychologische Tätigkeit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Welche Aufgaben haben Psychologen dort?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*Antworten auflisten*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9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*Arbeitsstandort*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*Arbeitszeiten*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*Vergütung*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Mindestdauer des Praktikums ja/nein, wenn ja _____ 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8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Aufgaben und Tätigkeiten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4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*Erklärung der zuvor aufgelisteten Aufgaben und Tätigkeiten*</a:t>
            </a:r>
          </a:p>
        </p:txBody>
      </p:sp>
    </p:spTree>
    <p:extLst>
      <p:ext uri="{BB962C8B-B14F-4D97-AF65-F5344CB8AC3E}">
        <p14:creationId xmlns:p14="http://schemas.microsoft.com/office/powerpoint/2010/main" val="35718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VorTeile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*Vorteile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654698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Zusammenhang mit Inhalten des Studiums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*aus welchen Veranstaltungen des Studiums konnten Inhalte angewandt /  vertieft werden*</a:t>
            </a:r>
          </a:p>
        </p:txBody>
      </p:sp>
    </p:spTree>
    <p:extLst>
      <p:ext uri="{BB962C8B-B14F-4D97-AF65-F5344CB8AC3E}">
        <p14:creationId xmlns:p14="http://schemas.microsoft.com/office/powerpoint/2010/main" val="113724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PPT-Vorlage-Uni_3</Template>
  <TotalTime>1</TotalTime>
  <Words>413</Words>
  <Application>Microsoft Macintosh PowerPoint</Application>
  <PresentationFormat>On-screen Show (4:3)</PresentationFormat>
  <Paragraphs>74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Univers 55</vt:lpstr>
      <vt:lpstr>Arial</vt:lpstr>
      <vt:lpstr>Calibri</vt:lpstr>
      <vt:lpstr>Wingdings</vt:lpstr>
      <vt:lpstr>Office-Design</vt:lpstr>
      <vt:lpstr>Praktikumsbericht</vt:lpstr>
      <vt:lpstr>Gliederung</vt:lpstr>
      <vt:lpstr>Institution und psychologische Tätigkeit</vt:lpstr>
      <vt:lpstr>Institution und psychologische Tätigkeit</vt:lpstr>
      <vt:lpstr>Das Praktikum</vt:lpstr>
      <vt:lpstr>Das Praktikum</vt:lpstr>
      <vt:lpstr>Das Praktikum</vt:lpstr>
      <vt:lpstr>VorTeile</vt:lpstr>
      <vt:lpstr>Zusammenhang mit Inhalten des Studiums</vt:lpstr>
      <vt:lpstr>Nachteile</vt:lpstr>
      <vt:lpstr>Fazit</vt:lpstr>
      <vt:lpstr>sonstige Kommentare und Besonderheiten des Praktikums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Praktikumsbericht *Name der Institution*</dc:title>
  <dc:creator>Standard</dc:creator>
  <cp:lastModifiedBy>cv</cp:lastModifiedBy>
  <cp:revision>33</cp:revision>
  <dcterms:created xsi:type="dcterms:W3CDTF">2014-08-12T12:46:32Z</dcterms:created>
  <dcterms:modified xsi:type="dcterms:W3CDTF">2020-10-26T20:40:25Z</dcterms:modified>
</cp:coreProperties>
</file>